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0" r:id="rId2"/>
    <p:sldId id="411" r:id="rId3"/>
    <p:sldId id="414" r:id="rId4"/>
    <p:sldId id="415" r:id="rId5"/>
    <p:sldId id="402" r:id="rId6"/>
    <p:sldId id="395" r:id="rId7"/>
    <p:sldId id="409" r:id="rId8"/>
    <p:sldId id="421" r:id="rId9"/>
    <p:sldId id="419" r:id="rId10"/>
    <p:sldId id="407" r:id="rId11"/>
    <p:sldId id="416" r:id="rId12"/>
    <p:sldId id="417" r:id="rId13"/>
    <p:sldId id="418" r:id="rId14"/>
    <p:sldId id="408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CCFF"/>
    <a:srgbClr val="3366FF"/>
    <a:srgbClr val="00FF00"/>
    <a:srgbClr val="FFFF00"/>
    <a:srgbClr val="FFFF99"/>
    <a:srgbClr val="00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20" autoAdjust="0"/>
  </p:normalViewPr>
  <p:slideViewPr>
    <p:cSldViewPr>
      <p:cViewPr>
        <p:scale>
          <a:sx n="83" d="100"/>
          <a:sy n="83" d="100"/>
        </p:scale>
        <p:origin x="-11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05-Jan-21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Paint.lnk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5398" y="44624"/>
            <a:ext cx="9009424" cy="6752366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999878"/>
            <a:ext cx="6933624" cy="423020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6" name="Picture 15" descr="67088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22" y="2779025"/>
            <a:ext cx="1448177" cy="68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3123824" y="3753036"/>
            <a:ext cx="3048794" cy="3930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>
                <a:solidFill>
                  <a:srgbClr val="0000FF"/>
                </a:solidFill>
                <a:cs typeface="Times New Roman" panose="02020603050405020304" pitchFamily="18" charset="0"/>
              </a:rPr>
              <a:t>MÔN : TIN HỌC</a:t>
            </a:r>
          </a:p>
        </p:txBody>
      </p:sp>
      <p:sp>
        <p:nvSpPr>
          <p:cNvPr id="3078" name="WordArt 20"/>
          <p:cNvSpPr>
            <a:spLocks noChangeArrowheads="1" noChangeShapeType="1" noTextEdit="1"/>
          </p:cNvSpPr>
          <p:nvPr/>
        </p:nvSpPr>
        <p:spPr bwMode="auto">
          <a:xfrm>
            <a:off x="3504923" y="4439015"/>
            <a:ext cx="2134156" cy="393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336699"/>
                </a:solidFill>
                <a:cs typeface="Times New Roman" panose="02020603050405020304" pitchFamily="18" charset="0"/>
              </a:rPr>
              <a:t>Lớp: 3</a:t>
            </a: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" y="54868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- ĐT HUYỆN 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LÂM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2"/>
          <p:cNvSpPr txBox="1">
            <a:spLocks noChangeArrowheads="1"/>
          </p:cNvSpPr>
          <p:nvPr/>
        </p:nvSpPr>
        <p:spPr bwMode="auto">
          <a:xfrm>
            <a:off x="638342" y="1808820"/>
            <a:ext cx="8200779" cy="8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QUÝ THẦY CÔ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10720" y="815449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ĐỔNG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6" name="WordArt 19"/>
          <p:cNvSpPr>
            <a:spLocks noChangeArrowheads="1" noChangeShapeType="1" noTextEdit="1"/>
          </p:cNvSpPr>
          <p:nvPr/>
        </p:nvSpPr>
        <p:spPr bwMode="auto">
          <a:xfrm>
            <a:off x="3085713" y="5880307"/>
            <a:ext cx="3258399" cy="3930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1" kern="10" dirty="0">
                <a:solidFill>
                  <a:srgbClr val="002060"/>
                </a:solidFill>
                <a:cs typeface="Times New Roman" panose="02020603050405020304" pitchFamily="18" charset="0"/>
              </a:rPr>
              <a:t>Giáo viên thực hiện: </a:t>
            </a:r>
            <a:r>
              <a:rPr lang="en-US" sz="2701" kern="1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Nguyễn</a:t>
            </a:r>
            <a:r>
              <a:rPr lang="en-US" sz="2701" kern="1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Thị Tuyết Mai</a:t>
            </a:r>
            <a:endParaRPr lang="en-US" sz="2701" kern="1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0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79" y="617499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Trò</a:t>
            </a:r>
            <a:r>
              <a:rPr lang="en-US" sz="8000" spc="50" dirty="0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spc="50" dirty="0" err="1">
                <a:ln w="11430">
                  <a:solidFill>
                    <a:srgbClr val="0070C0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chơi</a:t>
            </a:r>
            <a:endParaRPr lang="en-US" sz="8000" spc="50" dirty="0">
              <a:ln w="11430">
                <a:solidFill>
                  <a:srgbClr val="0070C0"/>
                </a:solidFill>
              </a:ln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Ai </a:t>
            </a:r>
            <a:r>
              <a:rPr lang="en-US" sz="6000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nhanh</a:t>
            </a: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? Ai </a:t>
            </a:r>
            <a:r>
              <a:rPr lang="en-US" sz="6000" spc="50" dirty="0" err="1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đúng</a:t>
            </a:r>
            <a:r>
              <a:rPr lang="en-US" sz="6000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0" y="3209922"/>
            <a:ext cx="2193153" cy="2994066"/>
          </a:xfrm>
          <a:prstGeom prst="rect">
            <a:avLst/>
          </a:prstGeom>
        </p:spPr>
      </p:pic>
      <p:pic>
        <p:nvPicPr>
          <p:cNvPr id="4" name="Picture 3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19" y="3136896"/>
            <a:ext cx="2193153" cy="2994066"/>
          </a:xfrm>
          <a:prstGeom prst="rect">
            <a:avLst/>
          </a:prstGeom>
        </p:spPr>
      </p:pic>
      <p:pic>
        <p:nvPicPr>
          <p:cNvPr id="6" name="Picture 5" descr="15-12nhung-hinh-anh-dong-hai-huoc-cuc-ki-vui-nhon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99" y="3136896"/>
            <a:ext cx="2193153" cy="299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543" y="1060284"/>
            <a:ext cx="8067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8174" y="2972127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0586" y="3976222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6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068" y="5096797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6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70222" y="4025760"/>
            <a:ext cx="489791" cy="455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943" y="2930370"/>
            <a:ext cx="584208" cy="495207"/>
          </a:xfrm>
          <a:prstGeom prst="rect">
            <a:avLst/>
          </a:prstGeom>
        </p:spPr>
      </p:pic>
      <p:pic>
        <p:nvPicPr>
          <p:cNvPr id="11" name="Picture 10" descr="tô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969" y="3952734"/>
            <a:ext cx="460389" cy="534050"/>
          </a:xfrm>
          <a:prstGeom prst="rect">
            <a:avLst/>
          </a:prstGeom>
        </p:spPr>
      </p:pic>
      <p:pic>
        <p:nvPicPr>
          <p:cNvPr id="12" name="Picture 11" descr="ta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943" y="4975098"/>
            <a:ext cx="505521" cy="471820"/>
          </a:xfrm>
          <a:prstGeom prst="rect">
            <a:avLst/>
          </a:prstGeom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624228" y="2042356"/>
            <a:ext cx="1143000" cy="990600"/>
          </a:xfrm>
          <a:prstGeom prst="hexagon">
            <a:avLst>
              <a:gd name="adj" fmla="val 28846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733766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00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29003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02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733766" y="211220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03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729003" y="2109031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10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729003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04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729003" y="211379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08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729003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05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733766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09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733766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06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729003" y="210426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07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6729003" y="2109031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01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7766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11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6700428" y="213284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12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13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14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700428" y="213284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15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16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17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18</a:t>
            </a: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19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700428" y="211855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178" y="944724"/>
            <a:ext cx="8488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0122" y="263003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2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2534" y="3634125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en-US" sz="2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7016" y="475470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bước</a:t>
            </a:r>
            <a:endParaRPr lang="en-US" sz="26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60122" y="3669368"/>
            <a:ext cx="489791" cy="455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876256" y="1862336"/>
            <a:ext cx="1143000" cy="990600"/>
          </a:xfrm>
          <a:prstGeom prst="hexagon">
            <a:avLst>
              <a:gd name="adj" fmla="val 28846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985794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00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981031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02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85794" y="193218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03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81031" y="1929011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10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81031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04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981031" y="193377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08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981031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05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985794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09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985794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06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981031" y="192424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07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6981031" y="1929011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01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0286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11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52456" y="195282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12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13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14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952456" y="195282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16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18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19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6952456" y="193853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22343" y="4741984"/>
            <a:ext cx="80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56" y="4813992"/>
            <a:ext cx="1971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Bước</a:t>
            </a:r>
            <a:r>
              <a:rPr lang="en-US" sz="2600" dirty="0" smtClean="0">
                <a:solidFill>
                  <a:srgbClr val="0000FF"/>
                </a:solidFill>
              </a:rPr>
              <a:t>:…..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862" y="1773179"/>
            <a:ext cx="8226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solidFill>
                  <a:srgbClr val="3366FF"/>
                </a:solidFill>
              </a:rPr>
              <a:t>Câu</a:t>
            </a:r>
            <a:r>
              <a:rPr lang="en-US" sz="2600" u="sng" dirty="0" smtClean="0">
                <a:solidFill>
                  <a:srgbClr val="3366FF"/>
                </a:solidFill>
              </a:rPr>
              <a:t> 3</a:t>
            </a:r>
            <a:r>
              <a:rPr lang="en-US" sz="2600" dirty="0" smtClean="0">
                <a:solidFill>
                  <a:srgbClr val="3366FF"/>
                </a:solidFill>
              </a:rPr>
              <a:t>: </a:t>
            </a:r>
            <a:r>
              <a:rPr lang="en-US" sz="2600" dirty="0" err="1" smtClean="0">
                <a:solidFill>
                  <a:srgbClr val="3366FF"/>
                </a:solidFill>
              </a:rPr>
              <a:t>Điền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vào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chỗ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trống</a:t>
            </a:r>
            <a:r>
              <a:rPr lang="en-US" sz="2600" dirty="0" smtClean="0">
                <a:solidFill>
                  <a:srgbClr val="3366FF"/>
                </a:solidFill>
              </a:rPr>
              <a:t>…… </a:t>
            </a:r>
            <a:r>
              <a:rPr lang="en-US" sz="2600" dirty="0" err="1" smtClean="0">
                <a:solidFill>
                  <a:srgbClr val="3366FF"/>
                </a:solidFill>
              </a:rPr>
              <a:t>thứ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tự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các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bước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để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tô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màu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cho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hình</a:t>
            </a:r>
            <a:r>
              <a:rPr lang="en-US" sz="2600" dirty="0" smtClean="0">
                <a:solidFill>
                  <a:srgbClr val="3366FF"/>
                </a:solidFill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</a:rPr>
              <a:t>vẽ</a:t>
            </a:r>
            <a:endParaRPr lang="en-US" sz="2600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570" y="2997461"/>
            <a:ext cx="31766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Bước</a:t>
            </a:r>
            <a:r>
              <a:rPr lang="en-US" sz="2600" dirty="0" smtClean="0">
                <a:solidFill>
                  <a:srgbClr val="0000FF"/>
                </a:solidFill>
              </a:rPr>
              <a:t>:......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6" y="3937680"/>
            <a:ext cx="2336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Bước</a:t>
            </a:r>
            <a:r>
              <a:rPr lang="en-US" sz="2600" dirty="0" smtClean="0">
                <a:solidFill>
                  <a:srgbClr val="0000FF"/>
                </a:solidFill>
              </a:rPr>
              <a:t>:…..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577" y="2996952"/>
            <a:ext cx="43945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Chọn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màu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tô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hộp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màu</a:t>
            </a:r>
            <a:r>
              <a:rPr lang="en-US" sz="2600" dirty="0" smtClean="0">
                <a:solidFill>
                  <a:srgbClr val="0000FF"/>
                </a:solidFill>
              </a:rPr>
              <a:t>. 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10" name="Picture 9" descr="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180" y="2373740"/>
            <a:ext cx="2332133" cy="114871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2603" y="3937680"/>
            <a:ext cx="62552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Chọn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vùng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muốn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tô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màu</a:t>
            </a:r>
            <a:r>
              <a:rPr lang="en-US" sz="2600" dirty="0" smtClean="0">
                <a:solidFill>
                  <a:srgbClr val="0000FF"/>
                </a:solidFill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</a:rPr>
              <a:t>nháy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chuột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để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tô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1720" y="4813992"/>
            <a:ext cx="33714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</a:rPr>
              <a:t>Chọn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cụ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tô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màu</a:t>
            </a:r>
            <a:r>
              <a:rPr lang="en-US" sz="2600" dirty="0" smtClean="0">
                <a:solidFill>
                  <a:srgbClr val="0000FF"/>
                </a:solidFill>
              </a:rPr>
              <a:t>  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13" name="Picture 12" descr="tô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617132"/>
            <a:ext cx="496902" cy="5764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5369" y="2960948"/>
            <a:ext cx="80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1882" y="3864654"/>
            <a:ext cx="80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7088088" y="672376"/>
            <a:ext cx="1143000" cy="990600"/>
          </a:xfrm>
          <a:prstGeom prst="hexagon">
            <a:avLst>
              <a:gd name="adj" fmla="val 28846"/>
              <a:gd name="vf" fmla="val 115470"/>
            </a:avLst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197626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00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192863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02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97626" y="74222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03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92863" y="739051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10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192863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04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192863" y="74381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08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192863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05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97626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09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197626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06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192863" y="734289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07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192863" y="739051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01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2404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11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164288" y="76286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12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13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14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164288" y="762864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15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16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17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18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19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7164288" y="748576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800" b="1">
                <a:latin typeface=".VnTimeH" panose="020B7200000000000000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l0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0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4574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Kính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thầy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cô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giáo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mạnh</a:t>
            </a:r>
            <a:r>
              <a:rPr lang="en-US" sz="54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khỏe</a:t>
            </a:r>
            <a:endParaRPr lang="en-US" sz="540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470" y="4833156"/>
            <a:ext cx="8534400" cy="1640951"/>
          </a:xfrm>
          <a:prstGeom prst="rect">
            <a:avLst/>
          </a:prstGeom>
          <a:noFill/>
        </p:spPr>
        <p:txBody>
          <a:bodyPr wrap="none">
            <a:prstTxWarp prst="textChevron">
              <a:avLst>
                <a:gd name="adj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Chúc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chăm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ngoan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học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tốt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  <p:transition spd="slow">
    <p:check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601260" y="1124744"/>
            <a:ext cx="8172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5286" y="2240868"/>
            <a:ext cx="7704856" cy="3166866"/>
            <a:chOff x="575556" y="2926430"/>
            <a:chExt cx="7704856" cy="3166866"/>
          </a:xfrm>
        </p:grpSpPr>
        <p:grpSp>
          <p:nvGrpSpPr>
            <p:cNvPr id="16" name="Group 15"/>
            <p:cNvGrpSpPr/>
            <p:nvPr/>
          </p:nvGrpSpPr>
          <p:grpSpPr>
            <a:xfrm>
              <a:off x="899592" y="2926430"/>
              <a:ext cx="7360221" cy="3166866"/>
              <a:chOff x="1139778" y="3016300"/>
              <a:chExt cx="7120035" cy="2822340"/>
            </a:xfrm>
          </p:grpSpPr>
          <p:pic>
            <p:nvPicPr>
              <p:cNvPr id="17" name="Picture 16" descr="Capture.PNG"/>
              <p:cNvPicPr>
                <a:picLocks noChangeAspect="1"/>
              </p:cNvPicPr>
              <p:nvPr/>
            </p:nvPicPr>
            <p:blipFill rotWithShape="1">
              <a:blip r:embed="rId2"/>
              <a:srcRect b="32231"/>
              <a:stretch/>
            </p:blipFill>
            <p:spPr>
              <a:xfrm>
                <a:off x="1139778" y="3016300"/>
                <a:ext cx="7120035" cy="1816856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139778" y="5118560"/>
                <a:ext cx="2026608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508104" y="5118560"/>
                <a:ext cx="2026608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556" y="3023983"/>
              <a:ext cx="7704856" cy="25292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10533" y="2064458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(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3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phút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)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tô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cờ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Việt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Nam”?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601881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555776" y="1033681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3588" y="3335414"/>
            <a:ext cx="7236804" cy="2865894"/>
            <a:chOff x="575556" y="2926430"/>
            <a:chExt cx="7704856" cy="3166866"/>
          </a:xfrm>
        </p:grpSpPr>
        <p:grpSp>
          <p:nvGrpSpPr>
            <p:cNvPr id="17" name="Group 16"/>
            <p:cNvGrpSpPr/>
            <p:nvPr/>
          </p:nvGrpSpPr>
          <p:grpSpPr>
            <a:xfrm>
              <a:off x="899592" y="2926430"/>
              <a:ext cx="7360221" cy="3166866"/>
              <a:chOff x="1139778" y="3016300"/>
              <a:chExt cx="7120035" cy="2822340"/>
            </a:xfrm>
          </p:grpSpPr>
          <p:pic>
            <p:nvPicPr>
              <p:cNvPr id="19" name="Picture 18" descr="Capture.PNG"/>
              <p:cNvPicPr>
                <a:picLocks noChangeAspect="1"/>
              </p:cNvPicPr>
              <p:nvPr/>
            </p:nvPicPr>
            <p:blipFill rotWithShape="1">
              <a:blip r:embed="rId3"/>
              <a:srcRect b="32231"/>
              <a:stretch/>
            </p:blipFill>
            <p:spPr>
              <a:xfrm>
                <a:off x="1139778" y="3016300"/>
                <a:ext cx="7120035" cy="181685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139778" y="5118560"/>
                <a:ext cx="2026608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508104" y="5118560"/>
                <a:ext cx="2026608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556" y="3023983"/>
              <a:ext cx="7704856" cy="25292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819376" y="2898483"/>
            <a:ext cx="60447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Trình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bày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latin typeface="Times New Roman" pitchFamily="18" charset="0"/>
              </a:rPr>
              <a:t>bước</a:t>
            </a:r>
            <a:r>
              <a:rPr lang="en-US" sz="27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tô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màu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cho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700" dirty="0" smtClean="0">
                <a:solidFill>
                  <a:srgbClr val="3333FF"/>
                </a:solidFill>
                <a:latin typeface="Times New Roman" pitchFamily="18" charset="0"/>
              </a:rPr>
              <a:t>.</a:t>
            </a:r>
            <a:endParaRPr lang="en-US" sz="2700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3" name="Picture 13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2014"/>
            <a:ext cx="1878565" cy="18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01043" y="584684"/>
            <a:ext cx="7883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màu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0081" y="1574141"/>
            <a:ext cx="4910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Bước</a:t>
            </a:r>
            <a:r>
              <a:rPr lang="en-US" sz="2800" dirty="0">
                <a:solidFill>
                  <a:srgbClr val="0000FF"/>
                </a:solidFill>
              </a:rPr>
              <a:t> 1: </a:t>
            </a:r>
            <a:r>
              <a:rPr lang="en-US" sz="2800" dirty="0" err="1">
                <a:solidFill>
                  <a:srgbClr val="0000FF"/>
                </a:solidFill>
              </a:rPr>
              <a:t>Chọn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2174128"/>
            <a:ext cx="6014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Bước</a:t>
            </a:r>
            <a:r>
              <a:rPr lang="en-US" sz="2800" dirty="0">
                <a:solidFill>
                  <a:srgbClr val="0000FF"/>
                </a:solidFill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màu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3568" y="2905780"/>
            <a:ext cx="8081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Bước</a:t>
            </a:r>
            <a:r>
              <a:rPr lang="en-US" sz="2800" dirty="0">
                <a:solidFill>
                  <a:srgbClr val="0000FF"/>
                </a:solidFill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nháy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chuột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2" name="Picture 11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745" y="1537628"/>
            <a:ext cx="496902" cy="576404"/>
          </a:xfrm>
          <a:prstGeom prst="rect">
            <a:avLst/>
          </a:prstGeom>
        </p:spPr>
      </p:pic>
      <p:pic>
        <p:nvPicPr>
          <p:cNvPr id="13" name="Picture 12" descr="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212" y="1825660"/>
            <a:ext cx="2162469" cy="1065141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8789" y="1118812"/>
            <a:ext cx="1372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800" i="1" u="sng" dirty="0" smtClean="0">
                <a:solidFill>
                  <a:srgbClr val="0000FF"/>
                </a:solidFill>
              </a:rPr>
              <a:t> 1:</a:t>
            </a:r>
            <a:endParaRPr lang="en-US" sz="2800" i="1" u="sng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4134728"/>
            <a:ext cx="4910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Bước</a:t>
            </a:r>
            <a:r>
              <a:rPr lang="en-US" sz="2800" dirty="0">
                <a:solidFill>
                  <a:srgbClr val="0000FF"/>
                </a:solidFill>
              </a:rPr>
              <a:t> 1: </a:t>
            </a:r>
            <a:r>
              <a:rPr lang="en-US" sz="2800" dirty="0" err="1">
                <a:solidFill>
                  <a:srgbClr val="0000FF"/>
                </a:solidFill>
              </a:rPr>
              <a:t>Chọn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cụ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7055" y="4734715"/>
            <a:ext cx="6014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Bước</a:t>
            </a:r>
            <a:r>
              <a:rPr lang="en-US" sz="2800" dirty="0">
                <a:solidFill>
                  <a:srgbClr val="0000FF"/>
                </a:solidFill>
              </a:rPr>
              <a:t> 2: </a:t>
            </a:r>
            <a:r>
              <a:rPr lang="en-US" sz="2800" dirty="0" err="1" smtClean="0">
                <a:solidFill>
                  <a:srgbClr val="0000FF"/>
                </a:solidFill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màu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hộp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055" y="5373216"/>
            <a:ext cx="80818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Bước</a:t>
            </a:r>
            <a:r>
              <a:rPr lang="en-US" sz="2800" dirty="0">
                <a:solidFill>
                  <a:srgbClr val="0000FF"/>
                </a:solidFill>
              </a:rPr>
              <a:t> 3: </a:t>
            </a:r>
            <a:r>
              <a:rPr lang="en-US" sz="2800" dirty="0" err="1" smtClean="0">
                <a:solidFill>
                  <a:srgbClr val="0000FF"/>
                </a:solidFill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muốn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nháy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chuột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phải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 Color 2.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4" name="Picture 13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232" y="4098215"/>
            <a:ext cx="496902" cy="576404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2276" y="3679399"/>
            <a:ext cx="1372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u="sng" dirty="0" err="1" smtClean="0">
                <a:solidFill>
                  <a:srgbClr val="0000FF"/>
                </a:solidFill>
              </a:rPr>
              <a:t>Cách</a:t>
            </a:r>
            <a:r>
              <a:rPr lang="en-US" sz="2800" i="1" u="sng" dirty="0" smtClean="0">
                <a:solidFill>
                  <a:srgbClr val="0000FF"/>
                </a:solidFill>
              </a:rPr>
              <a:t> 2:</a:t>
            </a:r>
            <a:endParaRPr lang="en-US" sz="2800" i="1" u="sng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67" y="4401108"/>
            <a:ext cx="2247289" cy="928869"/>
          </a:xfrm>
          <a:prstGeom prst="rect">
            <a:avLst/>
          </a:prstGeom>
        </p:spPr>
      </p:pic>
      <p:sp>
        <p:nvSpPr>
          <p:cNvPr id="17" name="5-Point Star 16">
            <a:hlinkClick r:id="rId5" action="ppaction://hlinkfile"/>
          </p:cNvPr>
          <p:cNvSpPr/>
          <p:nvPr/>
        </p:nvSpPr>
        <p:spPr>
          <a:xfrm>
            <a:off x="8460432" y="260648"/>
            <a:ext cx="540060" cy="4680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52" y="1579830"/>
            <a:ext cx="8534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50" dirty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THỰC HÀNH </a:t>
            </a:r>
          </a:p>
        </p:txBody>
      </p:sp>
      <p:pic>
        <p:nvPicPr>
          <p:cNvPr id="9219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12088" y="549275"/>
            <a:ext cx="86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8572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241550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45013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989138"/>
            <a:ext cx="685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j019538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2721" y="4414851"/>
            <a:ext cx="19050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596" y="1285703"/>
            <a:ext cx="7886808" cy="13541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lnSpc>
                <a:spcPct val="150000"/>
              </a:lnSpc>
              <a:defRPr/>
            </a:pP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6291" y="512676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Bài thực hành 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5805264"/>
            <a:ext cx="18002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59832" y="2596128"/>
            <a:ext cx="3617337" cy="3672408"/>
            <a:chOff x="1439652" y="2744924"/>
            <a:chExt cx="3617337" cy="3672408"/>
          </a:xfrm>
        </p:grpSpPr>
        <p:grpSp>
          <p:nvGrpSpPr>
            <p:cNvPr id="11" name="Group 10"/>
            <p:cNvGrpSpPr/>
            <p:nvPr/>
          </p:nvGrpSpPr>
          <p:grpSpPr>
            <a:xfrm>
              <a:off x="1439652" y="2744924"/>
              <a:ext cx="3617337" cy="3153614"/>
              <a:chOff x="1695887" y="2780928"/>
              <a:chExt cx="3617337" cy="315361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016090" y="2780928"/>
                <a:ext cx="3297134" cy="3153613"/>
                <a:chOff x="2016090" y="2780928"/>
                <a:chExt cx="3297134" cy="3153613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618" t="6196" r="59721" b="14563"/>
                <a:stretch/>
              </p:blipFill>
              <p:spPr>
                <a:xfrm>
                  <a:off x="2016090" y="2950718"/>
                  <a:ext cx="2555910" cy="2782882"/>
                </a:xfrm>
                <a:prstGeom prst="rect">
                  <a:avLst/>
                </a:prstGeom>
              </p:spPr>
            </p:pic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-9189" r="100000"/>
                <a:stretch/>
              </p:blipFill>
              <p:spPr>
                <a:xfrm>
                  <a:off x="5116267" y="2780928"/>
                  <a:ext cx="196957" cy="3153613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887" y="2899866"/>
                <a:ext cx="3044629" cy="3034676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843925" y="5949280"/>
              <a:ext cx="2236081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596" y="1285703"/>
            <a:ext cx="7886808" cy="135412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>
              <a:lnSpc>
                <a:spcPct val="150000"/>
              </a:lnSpc>
              <a:defRPr/>
            </a:pP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6291" y="512676"/>
            <a:ext cx="684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vi-VN" altLang="en-US" sz="2800" dirty="0">
                <a:solidFill>
                  <a:srgbClr val="0000FF"/>
                </a:solidFill>
                <a:cs typeface="Times New Roman" pitchFamily="18" charset="0"/>
              </a:rPr>
              <a:t>Bài thực hành </a:t>
            </a:r>
            <a:endParaRPr lang="en-US" altLang="en-US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5716" y="5805264"/>
            <a:ext cx="1800200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03848" y="2708920"/>
            <a:ext cx="2236081" cy="3672408"/>
            <a:chOff x="5010599" y="2744924"/>
            <a:chExt cx="2236081" cy="3672408"/>
          </a:xfrm>
        </p:grpSpPr>
        <p:grpSp>
          <p:nvGrpSpPr>
            <p:cNvPr id="4" name="Group 3"/>
            <p:cNvGrpSpPr/>
            <p:nvPr/>
          </p:nvGrpSpPr>
          <p:grpSpPr>
            <a:xfrm>
              <a:off x="5056989" y="2744924"/>
              <a:ext cx="2143303" cy="3153613"/>
              <a:chOff x="5313224" y="2780928"/>
              <a:chExt cx="2143303" cy="3153613"/>
            </a:xfrm>
          </p:grpSpPr>
          <p:pic>
            <p:nvPicPr>
              <p:cNvPr id="10" name="Picture 9" descr="343.PNG"/>
              <p:cNvPicPr>
                <a:picLocks noChangeAspect="1"/>
              </p:cNvPicPr>
              <p:nvPr/>
            </p:nvPicPr>
            <p:blipFill rotWithShape="1">
              <a:blip r:embed="rId2"/>
              <a:srcRect l="62940" b="14451"/>
              <a:stretch/>
            </p:blipFill>
            <p:spPr>
              <a:xfrm>
                <a:off x="5440303" y="2929386"/>
                <a:ext cx="2016224" cy="298389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224" y="2780928"/>
                <a:ext cx="2143303" cy="3153613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5010599" y="5949280"/>
              <a:ext cx="2236081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9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719572" y="1922431"/>
            <a:ext cx="7704243" cy="3505247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085816" y="2214535"/>
            <a:ext cx="7295167" cy="30305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4908" y="2908282"/>
            <a:ext cx="693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</a:rPr>
              <a:t>Sử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cụ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màu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bài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vẽ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0" name="Picture 9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1" y="2871769"/>
            <a:ext cx="533415" cy="618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8856" y="3748081"/>
            <a:ext cx="693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- Vùng tô màu phải là một vùng khép kín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1525" y="872716"/>
            <a:ext cx="332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Em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cần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ghi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nhớ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503548" y="5949280"/>
            <a:ext cx="582268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411&quot;/&gt;&lt;/object&gt;&lt;object type=&quot;3&quot; unique_id=&quot;10043&quot;&gt;&lt;property id=&quot;20148&quot; value=&quot;5&quot;/&gt;&lt;property id=&quot;20300&quot; value=&quot;Slide 3&quot;/&gt;&lt;property id=&quot;20307&quot; value=&quot;414&quot;/&gt;&lt;/object&gt;&lt;object type=&quot;3&quot; unique_id=&quot;10044&quot;&gt;&lt;property id=&quot;20148&quot; value=&quot;5&quot;/&gt;&lt;property id=&quot;20300&quot; value=&quot;Slide 4&quot;/&gt;&lt;property id=&quot;20307&quot; value=&quot;415&quot;/&gt;&lt;/object&gt;&lt;object type=&quot;3&quot; unique_id=&quot;10045&quot;&gt;&lt;property id=&quot;20148&quot; value=&quot;5&quot;/&gt;&lt;property id=&quot;20300&quot; value=&quot;Slide 5&quot;/&gt;&lt;property id=&quot;20307&quot; value=&quot;402&quot;/&gt;&lt;/object&gt;&lt;object type=&quot;3&quot; unique_id=&quot;10046&quot;&gt;&lt;property id=&quot;20148&quot; value=&quot;5&quot;/&gt;&lt;property id=&quot;20300&quot; value=&quot;Slide 6&quot;/&gt;&lt;property id=&quot;20307&quot; value=&quot;395&quot;/&gt;&lt;/object&gt;&lt;object type=&quot;3&quot; unique_id=&quot;10049&quot;&gt;&lt;property id=&quot;20148&quot; value=&quot;5&quot;/&gt;&lt;property id=&quot;20300&quot; value=&quot;Slide 7&quot;/&gt;&lt;property id=&quot;20307&quot; value=&quot;409&quot;/&gt;&lt;/object&gt;&lt;object type=&quot;3&quot; unique_id=&quot;10050&quot;&gt;&lt;property id=&quot;20148&quot; value=&quot;5&quot;/&gt;&lt;property id=&quot;20300&quot; value=&quot;Slide 9&quot;/&gt;&lt;property id=&quot;20307&quot; value=&quot;419&quot;/&gt;&lt;/object&gt;&lt;object type=&quot;3&quot; unique_id=&quot;10051&quot;&gt;&lt;property id=&quot;20148&quot; value=&quot;5&quot;/&gt;&lt;property id=&quot;20300&quot; value=&quot;Slide 10&quot;/&gt;&lt;property id=&quot;20307&quot; value=&quot;407&quot;/&gt;&lt;/object&gt;&lt;object type=&quot;3&quot; unique_id=&quot;10052&quot;&gt;&lt;property id=&quot;20148&quot; value=&quot;5&quot;/&gt;&lt;property id=&quot;20300&quot; value=&quot;Slide 11&quot;/&gt;&lt;property id=&quot;20307&quot; value=&quot;416&quot;/&gt;&lt;/object&gt;&lt;object type=&quot;3&quot; unique_id=&quot;10053&quot;&gt;&lt;property id=&quot;20148&quot; value=&quot;5&quot;/&gt;&lt;property id=&quot;20300&quot; value=&quot;Slide 12&quot;/&gt;&lt;property id=&quot;20307&quot; value=&quot;417&quot;/&gt;&lt;/object&gt;&lt;object type=&quot;3&quot; unique_id=&quot;10054&quot;&gt;&lt;property id=&quot;20148&quot; value=&quot;5&quot;/&gt;&lt;property id=&quot;20300&quot; value=&quot;Slide 13&quot;/&gt;&lt;property id=&quot;20307&quot; value=&quot;418&quot;/&gt;&lt;/object&gt;&lt;object type=&quot;3&quot; unique_id=&quot;10055&quot;&gt;&lt;property id=&quot;20148&quot; value=&quot;5&quot;/&gt;&lt;property id=&quot;20300&quot; value=&quot;Slide 14&quot;/&gt;&lt;property id=&quot;20307&quot; value=&quot;408&quot;/&gt;&lt;/object&gt;&lt;object type=&quot;3&quot; unique_id=&quot;14022&quot;&gt;&lt;property id=&quot;20148&quot; value=&quot;5&quot;/&gt;&lt;property id=&quot;20300&quot; value=&quot;Slide 1&quot;/&gt;&lt;property id=&quot;20307&quot; value=&quot;420&quot;/&gt;&lt;/object&gt;&lt;object type=&quot;3&quot; unique_id=&quot;15202&quot;&gt;&lt;property id=&quot;20148&quot; value=&quot;5&quot;/&gt;&lt;property id=&quot;20300&quot; value=&quot;Slide 8&quot;/&gt;&lt;property id=&quot;20307&quot; value=&quot;421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4545</TotalTime>
  <Words>435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van phu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MyPC</cp:lastModifiedBy>
  <cp:revision>510</cp:revision>
  <dcterms:created xsi:type="dcterms:W3CDTF">2007-01-31T15:27:14Z</dcterms:created>
  <dcterms:modified xsi:type="dcterms:W3CDTF">2021-01-05T03:07:16Z</dcterms:modified>
</cp:coreProperties>
</file>